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59" r:id="rId3"/>
    <p:sldId id="258" r:id="rId4"/>
  </p:sldIdLst>
  <p:sldSz cx="9144000" cy="6858000" type="screen4x3"/>
  <p:notesSz cx="7010400" cy="92964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63" d="100"/>
          <a:sy n="63" d="100"/>
        </p:scale>
        <p:origin x="-708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1/2/2016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1/2/2016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667000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371600" y="2209800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1/2/2016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143000" y="2438400"/>
            <a:ext cx="7010400" cy="609600"/>
          </a:xfrm>
        </p:spPr>
        <p:txBody>
          <a:bodyPr/>
          <a:lstStyle/>
          <a:p>
            <a:r>
              <a:rPr lang="en-US" sz="3200" b="1" i="1" dirty="0" smtClean="0"/>
              <a:t>_____________________________</a:t>
            </a:r>
            <a:endParaRPr sz="3200" b="1" i="1" dirty="0"/>
          </a:p>
        </p:txBody>
      </p:sp>
      <p:sp>
        <p:nvSpPr>
          <p:cNvPr id="9" name="Instructional Text"/>
          <p:cNvSpPr/>
          <p:nvPr/>
        </p:nvSpPr>
        <p:spPr>
          <a:xfrm>
            <a:off x="9351818" y="-99773"/>
            <a:ext cx="1524000" cy="7061682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219200"/>
            <a:ext cx="6400801" cy="725360"/>
          </a:xfrm>
        </p:spPr>
        <p:txBody>
          <a:bodyPr/>
          <a:lstStyle/>
          <a:p>
            <a:r>
              <a:rPr lang="es-MX" dirty="0" smtClean="0"/>
              <a:t>Certificado de Reconocimiento de 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 FAMILIA PROVIDA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2016 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057400"/>
            <a:ext cx="1433406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Otorgado a: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048000"/>
            <a:ext cx="6324600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Por decidir SI a la vida formando una hogar hermoso </a:t>
            </a:r>
            <a:r>
              <a:rPr lang="es-MX" dirty="0"/>
              <a:t> </a:t>
            </a:r>
            <a:r>
              <a:rPr lang="es-MX" dirty="0" smtClean="0"/>
              <a:t>donde se promueve  la </a:t>
            </a:r>
            <a:r>
              <a:rPr lang="es-MX" dirty="0" smtClean="0"/>
              <a:t> </a:t>
            </a:r>
            <a:r>
              <a:rPr lang="es-MX" dirty="0" smtClean="0"/>
              <a:t>vida y amor de acuerdo al plan de Dios.</a:t>
            </a:r>
            <a:endParaRPr lang="es-MX" dirty="0"/>
          </a:p>
        </p:txBody>
      </p:sp>
      <p:pic>
        <p:nvPicPr>
          <p:cNvPr id="14" name="Picture 13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3:$E$7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4081790"/>
            <a:ext cx="2057400" cy="176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14800" y="5486400"/>
            <a:ext cx="4036682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(Lugar y Fecha)____________________</a:t>
            </a:r>
            <a:endParaRPr lang="es-MX" dirty="0"/>
          </a:p>
        </p:txBody>
      </p:sp>
      <p:pic>
        <p:nvPicPr>
          <p:cNvPr id="19" name="Picture 2" descr="http://www.cofradiarosario.net/graficos/sagrada_famili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3812560"/>
            <a:ext cx="152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066800"/>
            <a:ext cx="914400" cy="1565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4103" y="4135071"/>
            <a:ext cx="335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/>
              <a:t>Elige la vida, y vivirás, tú y tus descendientes </a:t>
            </a:r>
            <a:r>
              <a:rPr lang="es-ES" sz="1600" i="1" dirty="0"/>
              <a:t/>
            </a:r>
            <a:br>
              <a:rPr lang="es-ES" sz="1600" i="1" dirty="0"/>
            </a:br>
            <a:r>
              <a:rPr lang="es-ES" sz="1600" i="1" dirty="0"/>
              <a:t>            </a:t>
            </a:r>
            <a:endParaRPr lang="es-ES" sz="1600" i="1" dirty="0" smtClean="0"/>
          </a:p>
          <a:p>
            <a:r>
              <a:rPr lang="es-ES" sz="1600" i="1" dirty="0"/>
              <a:t> </a:t>
            </a:r>
            <a:r>
              <a:rPr lang="es-ES" sz="1600" i="1" dirty="0" smtClean="0"/>
              <a:t>         </a:t>
            </a:r>
            <a:r>
              <a:rPr lang="es-ES" sz="1200" i="1" dirty="0" smtClean="0"/>
              <a:t>Deuteronomio </a:t>
            </a:r>
            <a:r>
              <a:rPr lang="es-ES" sz="1200" i="1" dirty="0"/>
              <a:t>30:19</a:t>
            </a:r>
            <a:endParaRPr lang="en-US" sz="1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0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66800" y="2286000"/>
            <a:ext cx="7162800" cy="739588"/>
          </a:xfrm>
        </p:spPr>
        <p:txBody>
          <a:bodyPr/>
          <a:lstStyle/>
          <a:p>
            <a:r>
              <a:rPr lang="en-US" sz="3200" dirty="0" smtClean="0"/>
              <a:t>__________________________</a:t>
            </a:r>
            <a:endParaRPr sz="3200" dirty="0"/>
          </a:p>
        </p:txBody>
      </p:sp>
      <p:sp>
        <p:nvSpPr>
          <p:cNvPr id="9" name="Instructional Text"/>
          <p:cNvSpPr/>
          <p:nvPr/>
        </p:nvSpPr>
        <p:spPr>
          <a:xfrm>
            <a:off x="9351818" y="-99773"/>
            <a:ext cx="1524000" cy="7061682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1600" y="1179640"/>
            <a:ext cx="6400801" cy="725360"/>
          </a:xfrm>
        </p:spPr>
        <p:txBody>
          <a:bodyPr/>
          <a:lstStyle/>
          <a:p>
            <a:r>
              <a:rPr lang="es-MX" dirty="0" smtClean="0"/>
              <a:t>Certificado de Reconocimiento de </a:t>
            </a:r>
          </a:p>
          <a:p>
            <a:r>
              <a:rPr lang="es-MX" sz="3600" b="1" dirty="0" smtClean="0">
                <a:latin typeface="+mj-lt"/>
              </a:rPr>
              <a:t>LA FAMILIA </a:t>
            </a:r>
            <a:r>
              <a:rPr lang="es-MX" sz="3600" b="1" smtClean="0">
                <a:latin typeface="+mj-lt"/>
              </a:rPr>
              <a:t>PROVIDA </a:t>
            </a:r>
            <a:r>
              <a:rPr lang="es-MX" sz="3600" b="1" smtClean="0">
                <a:latin typeface="+mj-lt"/>
              </a:rPr>
              <a:t>2016</a:t>
            </a:r>
            <a:endParaRPr lang="es-MX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057400"/>
            <a:ext cx="1905000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Otorgado a: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2895600"/>
            <a:ext cx="5943600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Por </a:t>
            </a:r>
            <a:r>
              <a:rPr lang="es-MX" dirty="0" smtClean="0"/>
              <a:t>decir </a:t>
            </a:r>
            <a:r>
              <a:rPr lang="es-MX" dirty="0" smtClean="0"/>
              <a:t>SI a la </a:t>
            </a:r>
            <a:r>
              <a:rPr lang="es-MX" dirty="0" smtClean="0"/>
              <a:t>vida, </a:t>
            </a:r>
            <a:r>
              <a:rPr lang="es-MX" dirty="0" smtClean="0"/>
              <a:t>formando una hogar hermoso y </a:t>
            </a:r>
            <a:r>
              <a:rPr lang="es-MX" dirty="0" smtClean="0"/>
              <a:t>donde se promueve la </a:t>
            </a:r>
            <a:r>
              <a:rPr lang="es-MX" dirty="0" smtClean="0"/>
              <a:t>vida y </a:t>
            </a:r>
            <a:r>
              <a:rPr lang="es-MX" dirty="0" smtClean="0"/>
              <a:t>el amor </a:t>
            </a:r>
            <a:r>
              <a:rPr lang="es-MX" dirty="0" smtClean="0"/>
              <a:t>de acuerdo al plan de Dios.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486400"/>
            <a:ext cx="3922869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(Lugar y Fecha)___________________</a:t>
            </a:r>
            <a:endParaRPr lang="es-MX" dirty="0"/>
          </a:p>
        </p:txBody>
      </p:sp>
      <p:pic>
        <p:nvPicPr>
          <p:cNvPr id="19" name="Picture 2" descr="http://www.cofradiarosario.net/graficos/sagrada_famili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1676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" y="3909060"/>
            <a:ext cx="13716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5486400"/>
            <a:ext cx="2337499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Voces Unidas Por La Vida</a:t>
            </a:r>
            <a:endParaRPr lang="es-MX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4126357"/>
            <a:ext cx="2781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1800" b="1" i="1" dirty="0"/>
              <a:t>Elige la vida, </a:t>
            </a:r>
            <a:r>
              <a:rPr lang="es-ES" sz="1800" b="1" i="1" dirty="0" smtClean="0"/>
              <a:t>y </a:t>
            </a:r>
            <a:r>
              <a:rPr lang="es-ES" sz="1800" b="1" i="1" dirty="0"/>
              <a:t>vivirás, </a:t>
            </a:r>
            <a:r>
              <a:rPr lang="es-ES" sz="1800" b="1" i="1" dirty="0" smtClean="0"/>
              <a:t>tú </a:t>
            </a:r>
            <a:r>
              <a:rPr lang="es-ES" sz="1800" b="1" i="1" dirty="0"/>
              <a:t>y tus descendientes </a:t>
            </a:r>
            <a:r>
              <a:rPr lang="es-ES" sz="1800" i="1" dirty="0"/>
              <a:t/>
            </a:r>
            <a:br>
              <a:rPr lang="es-ES" sz="1800" i="1" dirty="0"/>
            </a:br>
            <a:r>
              <a:rPr lang="es-ES" sz="1800" i="1" dirty="0" smtClean="0"/>
              <a:t>            </a:t>
            </a:r>
            <a:r>
              <a:rPr lang="es-ES" sz="1400" i="1" dirty="0" smtClean="0"/>
              <a:t>Deuteronomio </a:t>
            </a:r>
            <a:r>
              <a:rPr lang="es-ES" sz="1400" i="1" dirty="0"/>
              <a:t>30:19</a:t>
            </a:r>
            <a:endParaRPr lang="en-US" sz="1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2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 of Scholarship (Blu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43465E-790F-4250-A0B4-4332338DFB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Scholarship (formal blue border)</Template>
  <TotalTime>0</TotalTime>
  <Words>208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Certificate of Scholarship (Blue)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2015-09-05T01:51:30Z</dcterms:created>
  <dcterms:modified xsi:type="dcterms:W3CDTF">2016-01-03T00:14:24Z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TC028952659991</vt:lpwstr>
  </property>
</Properties>
</file>